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353932" ContentType="image/png"/>
  <Default Extension="944934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b12bd62391.63353932"/>
  <Relationship Id="rId3" Type="http://schemas.openxmlformats.org/officeDocument/2006/relationships/image" Target="../media/logo_67385b12cb3f722.944934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52900"/>
          <a:chOff x="9525" y="9525"/>
          <a:chExt cx="9229725" cy="4152900"/>
        </a:xfrm>
      </p:grpSpPr>
      <p:pic>
        <p:nvPicPr>
          <p:cNvPr id="1" name="Right Coronary Artery" descr="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305800" cy="3390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selman F, Van der Merw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2024-11-16T08:42:58Z</dcterms:created>
  <dcterms:modified xsi:type="dcterms:W3CDTF">2024-11-16T08:42:58Z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