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943813" ContentType="image/png"/>
  <Default Extension="866105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6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a625dd9b21.77943813"/>
  <Relationship Id="rId3" Type="http://schemas.openxmlformats.org/officeDocument/2006/relationships/image" Target="../media/logo_67385a6277c8c42.866105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19500"/>
          <a:chOff x="9525" y="9525"/>
          <a:chExt cx="9229725" cy="3619500"/>
        </a:xfrm>
      </p:grpSpPr>
      <p:pic>
        <p:nvPicPr>
          <p:cNvPr id="1" name="The corresponding FFR measurement of the lesion is 0.72, which renders this stenosis functionally significant and revascularisation iswarranted." descr="The corresponding FFR measurement of the lesion is 0.72, which renders this stenosis functionally significant and revascularisation iswarranted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8305800" cy="2752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selman F, Van der Merw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corresponding FFR measurement of the lesion is 0.72, which renders this stenosis functionally significant and revascularisation iswarranted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ly 20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2024-11-16T08:40:02Z</dcterms:created>
  <dcterms:modified xsi:type="dcterms:W3CDTF">2024-11-16T08:40:02Z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