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649949" ContentType="image/png"/>
  <Default Extension="266158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7c39597931.99649949"/>
  <Relationship Id="rId3" Type="http://schemas.openxmlformats.org/officeDocument/2006/relationships/image" Target="../media/logo_673857c3acd7072.266158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90975"/>
          <a:chOff x="9525" y="9525"/>
          <a:chExt cx="9229725" cy="3990975"/>
        </a:xfrm>
      </p:grpSpPr>
      <p:pic>
        <p:nvPicPr>
          <p:cNvPr id="1" name="The corresponding FFR measurement of the lesion is 0.70, which renders this stenosis functionally significant and revascularisation is warranted." descr="The corresponding FFR measurement of the lesion is 0.70, which renders this stenosis functionally significant and revascularisation is warranted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8210550" cy="3124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selman F, Van der Merw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orresponding FFR measurement of the lesion is 0.70, which renders this stenosis functionally significant and revascularisation is warranted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ly 20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2024-11-16T08:28:51Z</dcterms:created>
  <dcterms:modified xsi:type="dcterms:W3CDTF">2024-11-16T08:28:51Z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