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1361637" ContentType="image/png"/>
  <Default Extension="9718874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74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bb2fdbe8871.91361637"/>
  <Relationship Id="rId3" Type="http://schemas.openxmlformats.org/officeDocument/2006/relationships/image" Target="../media/logo_6738bb2feab5c62.9718874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381375"/>
          <a:chOff x="9525" y="9525"/>
          <a:chExt cx="9229725" cy="3381375"/>
        </a:xfrm>
      </p:grpSpPr>
      <p:pic>
        <p:nvPicPr>
          <p:cNvPr id="1" name="ARVC Risk Score for Differentiation of ARVC from Right Ventricular Outflow Tract Tachycardia" descr="ARVC Risk Score for Differentiation of ARVC from Right Ventricular Outflow Tract Tachycard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24325" cy="2619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rmakov S, Scheinman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VC Risk Score for Differentiation of ARVC from Right Ventricular Outflow Tract Tachycard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 4(2):86–9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04.02.8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2024-11-16T15:33:03Z</dcterms:created>
  <dcterms:modified xsi:type="dcterms:W3CDTF">2024-11-16T15:33:03Z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