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376421" ContentType="image/png"/>
  <Default Extension="956638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9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13f9b98481.99376421"/>
  <Relationship Id="rId3" Type="http://schemas.openxmlformats.org/officeDocument/2006/relationships/image" Target="../media/logo_6738c13faba5862.956638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Efficacy of Antiarrhythmic Therapy in Patients with Arrhythmogenic Right Ventricular Cardiomyopathy" descr="Efficacy of Antiarrhythmic Therapy in Patients with Arrhythmogenic Right Ventricular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rmakov S, Scheinma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icacy of Antiarrhythmic Therapy in Patients with Arrhythmogenic Right Ventricular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 4(2):86–9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8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2024-11-16T15:58:55Z</dcterms:created>
  <dcterms:modified xsi:type="dcterms:W3CDTF">2024-11-16T15:58:55Z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