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206107" ContentType="image/png"/>
  <Default Extension="122453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1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9989872c01.09206107"/>
  <Relationship Id="rId3" Type="http://schemas.openxmlformats.org/officeDocument/2006/relationships/image" Target="../media/logo_6738c998b07b892.122453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43375"/>
          <a:chOff x="9525" y="9525"/>
          <a:chExt cx="9229725" cy="4143375"/>
        </a:xfrm>
      </p:grpSpPr>
      <p:pic>
        <p:nvPicPr>
          <p:cNvPr id="1" name="Managing Heart Failure Patients with Multivessel Disease – Coronary Artery Bypass Graft versus Percutaneous Coronary Intervention" descr="Managing Heart Failure Patients with Multivessel Disease – Coronary Artery Bypass Graft versus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5775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pp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ing Heart Failure Patients with Multivessel Disease – Coronary Artery Bypass Graft versus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18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2024-11-16T16:34:32Z</dcterms:created>
  <dcterms:modified xsi:type="dcterms:W3CDTF">2024-11-16T16:34:32Z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