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94031" ContentType="image/png"/>
  <Default Extension="310421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d807844a31.24094031"/>
  <Relationship Id="rId3" Type="http://schemas.openxmlformats.org/officeDocument/2006/relationships/image" Target="../media/logo_6738bd8088ced52.310421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Managing Heart Failure Patients with Multivessel Disease – Coronary Artery Bypass Graft versus Percutaneous Coronary Intervention" descr="Managing Heart Failure Patients with Multivessel Disease – Coronary Artery Bypass Graft versus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76800" cy="232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pp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ing Heart Failure Patients with Multivessel Disease – Coronary Artery Bypass Graft versus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2024-11-16T15:42:56Z</dcterms:created>
  <dcterms:modified xsi:type="dcterms:W3CDTF">2024-11-16T15:42:56Z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