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379420" ContentType="image/png"/>
  <Default Extension="390029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a839c7d291.12379420"/>
  <Relationship Id="rId3" Type="http://schemas.openxmlformats.org/officeDocument/2006/relationships/image" Target="../media/logo_6738ca83b219232.390029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72175"/>
          <a:chOff x="9525" y="9525"/>
          <a:chExt cx="9229725" cy="5972175"/>
        </a:xfrm>
      </p:grpSpPr>
      <p:pic>
        <p:nvPicPr>
          <p:cNvPr id="1" name="Positional Variation" descr="Positional Var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5210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ung Lee M, Yeshwant SC, Chava S, Lustgarten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itional Var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8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8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2024-11-16T16:38:27Z</dcterms:created>
  <dcterms:modified xsi:type="dcterms:W3CDTF">2024-11-16T16:38:27Z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