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9958916" ContentType="image/png"/>
  <Default Extension="421480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7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bc32e2ff011.39958916"/>
  <Relationship Id="rId3" Type="http://schemas.openxmlformats.org/officeDocument/2006/relationships/image" Target="../media/logo_6738bc3301fa432.421480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Predictors of Permanent Pacemaker" descr="Predictors of Permanent Pacemak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86225" cy="4067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oung Lee M, Yeshwant SC, Chava S, Lustgarten D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edictors of Permanent Pacemak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2):8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04.02.8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2024-11-16T15:37:23Z</dcterms:created>
  <dcterms:modified xsi:type="dcterms:W3CDTF">2024-11-16T15:37:23Z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