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2685258" ContentType="image/png"/>
  <Default Extension="6641703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8754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bb8369ebd31.82685258"/>
  <Relationship Id="rId3" Type="http://schemas.openxmlformats.org/officeDocument/2006/relationships/image" Target="../media/logo_6738bb8385f5e22.6641703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Recommendations for NOAC" descr="Recommendations for NOAC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27622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ahmat NA, Lip GY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ecommendations for NOAC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5;4(1):90–5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5.04.02.9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1">
  <a:themeElements>
    <a:clrScheme name="Theme6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2024-11-16T15:34:27Z</dcterms:created>
  <dcterms:modified xsi:type="dcterms:W3CDTF">2024-11-16T15:34:27Z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