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928261" ContentType="image/png"/>
  <Default Extension="866628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86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fcb300d631.45928261"/>
  <Relationship Id="rId3" Type="http://schemas.openxmlformats.org/officeDocument/2006/relationships/image" Target="../media/logo_6738bfcb434b032.866628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15050"/>
          <a:chOff x="9525" y="9525"/>
          <a:chExt cx="9229725" cy="6115050"/>
        </a:xfrm>
      </p:grpSpPr>
      <p:pic>
        <p:nvPicPr>
          <p:cNvPr id="1" name="Indications and Clinical Pharmacology" descr="Indications and Clinical Pharmacolo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353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hmat NA, Lip G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dications and Clinical Pharmacolog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9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9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2024-11-16T15:52:43Z</dcterms:created>
  <dcterms:modified xsi:type="dcterms:W3CDTF">2024-11-16T15:52:43Z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