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226570" ContentType="image/png"/>
  <Default Extension="834482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08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8654469441.24226570"/>
  <Relationship Id="rId3" Type="http://schemas.openxmlformats.org/officeDocument/2006/relationships/image" Target="../media/logo_6738c8654fffc82.834482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29050"/>
          <a:chOff x="9525" y="9525"/>
          <a:chExt cx="9229725" cy="3829050"/>
        </a:xfrm>
      </p:grpSpPr>
      <p:pic>
        <p:nvPicPr>
          <p:cNvPr id="1" name="Prothrombin Complex Concentrate" descr="Prothrombin Complex Concentr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24425" cy="3067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hmat NA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thrombin Complex Concentr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9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9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2024-11-16T16:29:25Z</dcterms:created>
  <dcterms:modified xsi:type="dcterms:W3CDTF">2024-11-16T16:29:25Z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