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185179" ContentType="image/png"/>
  <Default Extension="382871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9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22ac78c001.55185179"/>
  <Relationship Id="rId3" Type="http://schemas.openxmlformats.org/officeDocument/2006/relationships/image" Target="../media/logo_6738c22adc91272.382871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Management of NOAC Related Bleeding" descr="Management of NOAC Related Bl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05375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hmat NA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NOAC Related Bl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9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9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2024-11-16T16:02:50Z</dcterms:created>
  <dcterms:modified xsi:type="dcterms:W3CDTF">2024-11-16T16:02:50Z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