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3541058" ContentType="image/png"/>
  <Default Extension="289014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76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c125d71871.53541058"/>
  <Relationship Id="rId3" Type="http://schemas.openxmlformats.org/officeDocument/2006/relationships/image" Target="../media/logo_6738bc12724a152.289014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ntidotes for NOACs" descr="Antidotes for NOAC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7717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hmat NA, Lip G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tidotes for NOAC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90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04.02.9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2024-11-16T15:36:50Z</dcterms:created>
  <dcterms:modified xsi:type="dcterms:W3CDTF">2024-11-16T15:36:50Z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