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631266" ContentType="image/jpeg"/>
  <Default Extension="597532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d1c0eae591.63631266"/>
  <Relationship Id="rId3" Type="http://schemas.openxmlformats.org/officeDocument/2006/relationships/image" Target="../media/logo_6738bd1c2432042.597532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95625"/>
          <a:chOff x="9525" y="9525"/>
          <a:chExt cx="9229725" cy="3095625"/>
        </a:xfrm>
      </p:grpSpPr>
      <p:pic>
        <p:nvPicPr>
          <p:cNvPr id="1" name="Prominent early repolarisation manifest as inferior J-point slurring and lateral J-point notching each &amp;gt;2 mm in two contiguous leads." descr="Prominent early repolarisation manifest as inferior J-point slurring and lateral J-point notching each &amp;gt;2 mm in two contiguous leads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819525" cy="2228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eyesekere MN, Krahn 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minent early repolarisation manifest as inferior J-point slurring and lateral J-point notching each &gt;2 mm in two contiguous lead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9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9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2024-11-16T15:41:16Z</dcterms:created>
  <dcterms:modified xsi:type="dcterms:W3CDTF">2024-11-16T15:41:16Z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