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223792" ContentType="image/jpeg"/>
  <Default Extension="103502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b81c1d0831.54223792"/>
  <Relationship Id="rId3" Type="http://schemas.openxmlformats.org/officeDocument/2006/relationships/image" Target="../media/logo_6738bb81d46f342.103502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95600"/>
          <a:chOff x="9525" y="9525"/>
          <a:chExt cx="9229725" cy="2895600"/>
        </a:xfrm>
      </p:grpSpPr>
      <p:pic>
        <p:nvPicPr>
          <p:cNvPr id="1" name="Horizontal ST-segment following early repolarisation with prolonged Qtc." descr="Horizontal ST-segment following early repolarisation with prolonged Qtc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00475" cy="2133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yesekere MN, Krahn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rizontal ST-segment following early repolarisation with prolonged Qtc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9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2024-11-16T15:34:25Z</dcterms:created>
  <dcterms:modified xsi:type="dcterms:W3CDTF">2024-11-16T15:34:25Z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