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724622" ContentType="image/jpeg"/>
  <Default Extension="057919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23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e7b8fe7931.74724622"/>
  <Relationship Id="rId3" Type="http://schemas.openxmlformats.org/officeDocument/2006/relationships/image" Target="../media/logo_6738ce7b9dcea52.057919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43300"/>
          <a:chOff x="9525" y="9525"/>
          <a:chExt cx="9229725" cy="3543300"/>
        </a:xfrm>
      </p:grpSpPr>
      <p:pic>
        <p:nvPicPr>
          <p:cNvPr id="1" name="Prominent lateral J-point notching &amp;gt;4 mm with ascending ST-segment and inferior J-point slurring with ascending ST-segment." descr="Prominent lateral J-point notching &amp;gt;4 mm with ascending ST-segment and inferior J-point slurring with ascending ST-segment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781425" cy="2676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beyesekere MN, Krahn A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minent lateral J-point notching &gt;4 mm with ascending ST-segment and inferior J-point slurring with ascending ST-segment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9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9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2024-11-16T16:55:23Z</dcterms:created>
  <dcterms:modified xsi:type="dcterms:W3CDTF">2024-11-16T16:55:23Z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