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938888" ContentType="image/jpeg"/>
  <Default Extension="268842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22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df0ec9e101.76938888"/>
  <Relationship Id="rId3" Type="http://schemas.openxmlformats.org/officeDocument/2006/relationships/image" Target="../media/logo_6738cdf11072562.268842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505075"/>
          <a:chOff x="9525" y="9525"/>
          <a:chExt cx="9229725" cy="2505075"/>
        </a:xfrm>
      </p:grpSpPr>
      <p:pic>
        <p:nvPicPr>
          <p:cNvPr id="1" name="Expert Recommendations for the Diagnosis of ER Pattern and Syndrome19" descr="Expert Recommendations for the Diagnosis of ER Pattern and Syndrome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00475" cy="1743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beyesekere MN, Krahn 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pert Recommendations for the Diagnosis of ER Pattern and Syndrome19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9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9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2024-11-16T16:53:05Z</dcterms:created>
  <dcterms:modified xsi:type="dcterms:W3CDTF">2024-11-16T16:53:05Z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