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415266" ContentType="image/jpeg"/>
  <Default Extension="025369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78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ccd9c14f21.48415266"/>
  <Relationship Id="rId3" Type="http://schemas.openxmlformats.org/officeDocument/2006/relationships/image" Target="../media/logo_6738bccdb02fd12.025369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876550"/>
          <a:chOff x="9525" y="9525"/>
          <a:chExt cx="9229725" cy="2876550"/>
        </a:xfrm>
      </p:grpSpPr>
      <p:pic>
        <p:nvPicPr>
          <p:cNvPr id="1" name="Expert Consensus Recommendations onTherapies in ER Syndrome1" descr="Expert Consensus Recommendations onTherapies in ER Syndrome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771900" cy="2114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beyesekere MN, Krahn 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pert Consensus Recommendations onTherapies in ER Syndrome1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9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9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2024-11-16T15:39:57Z</dcterms:created>
  <dcterms:modified xsi:type="dcterms:W3CDTF">2024-11-16T15:39:57Z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