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534823" ContentType="image/jpeg"/>
  <Default Extension="254488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0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6ec049e371.36534823"/>
  <Relationship Id="rId3" Type="http://schemas.openxmlformats.org/officeDocument/2006/relationships/image" Target="../media/logo_6738c6ec088b752.254488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24325"/>
          <a:chOff x="9525" y="9525"/>
          <a:chExt cx="9229725" cy="4124325"/>
        </a:xfrm>
      </p:grpSpPr>
      <p:pic>
        <p:nvPicPr>
          <p:cNvPr id="1" name="Inferior J-point elevation with horizontal ST segment." descr="Inferior J-point elevation with horizontal ST segment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00475" cy="3362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beyesekere MN, Krahn 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ferior J-point elevation with horizontal ST segment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9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9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2024-11-16T16:23:08Z</dcterms:created>
  <dcterms:modified xsi:type="dcterms:W3CDTF">2024-11-16T16:23:08Z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