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871795" ContentType="image/png"/>
  <Default Extension="373358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ec91955061.90871795"/>
  <Relationship Id="rId3" Type="http://schemas.openxmlformats.org/officeDocument/2006/relationships/image" Target="../media/logo_6738bec93837a12.373358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requently Encountered CFAE" descr="Frequently Encountered CFA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71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hal M, Choudhury R, Taghji P, Louw R, Wolf M, Fedida J, Vandekerckhove Y, Tavernier R, Duytschaever M, Knech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quently Encountered CFA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9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2024-11-16T15:48:25Z</dcterms:created>
  <dcterms:modified xsi:type="dcterms:W3CDTF">2024-11-16T15:48:25Z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