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311583" ContentType="image/png"/>
  <Default Extension="287764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9c6841c371.02311583"/>
  <Relationship Id="rId3" Type="http://schemas.openxmlformats.org/officeDocument/2006/relationships/image" Target="../media/logo_6738c9c6a2be162.287764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53125"/>
          <a:chOff x="9525" y="9525"/>
          <a:chExt cx="9229725" cy="5953125"/>
        </a:xfrm>
      </p:grpSpPr>
      <p:pic>
        <p:nvPicPr>
          <p:cNvPr id="1" name="Intracardiac Electrograms and CFAE" descr="Intracardiac Electrograms and CFA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5191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hal M, Choudhury R, Taghji P, Louw R, Wolf M, Fedida J, Vandekerckhove Y, Tavernier R, Duytschaever M, Knech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cardiac Electrograms and CFA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09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2024-11-16T16:35:18Z</dcterms:created>
  <dcterms:modified xsi:type="dcterms:W3CDTF">2024-11-16T16:35:18Z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