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799289" ContentType="image/png"/>
  <Default Extension="807005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07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7e4b212f21.17799289"/>
  <Relationship Id="rId3" Type="http://schemas.openxmlformats.org/officeDocument/2006/relationships/image" Target="../media/logo_6738c7e4bbd0002.807005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76825"/>
          <a:chOff x="9525" y="9525"/>
          <a:chExt cx="9229725" cy="5076825"/>
        </a:xfrm>
      </p:grpSpPr>
      <p:pic>
        <p:nvPicPr>
          <p:cNvPr id="1" name="Phase Mapping Using ECG" descr="Phase Mapping Using EC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14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hal M, Choudhury R, Taghji P, Louw R, Wolf M, Fedida J, Vandekerckhove Y, Tavernier R, Duytschaever M, Knech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ase Mapping Using EC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09–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2024-11-16T16:27:16Z</dcterms:created>
  <dcterms:modified xsi:type="dcterms:W3CDTF">2024-11-16T16:27:16Z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