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737291" ContentType="image/png"/>
  <Default Extension="318629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bd876d1031.29737291"/>
  <Relationship Id="rId3" Type="http://schemas.openxmlformats.org/officeDocument/2006/relationships/image" Target="../media/logo_6738bbd88eca372.318629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29250"/>
          <a:chOff x="9525" y="9525"/>
          <a:chExt cx="9229725" cy="5429250"/>
        </a:xfrm>
      </p:grpSpPr>
      <p:pic>
        <p:nvPicPr>
          <p:cNvPr id="1" name="Conventional Activation Time Mapping" descr="Conventional Activation Time 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86325" cy="4667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hal M, Choudhury R, Taghji P, Louw R, Wolf M, Fedida J, Vandekerckhove Y, Tavernier R, Duytschaever M, Knecht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ventional Activation Time 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09–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2024-11-16T15:35:52Z</dcterms:created>
  <dcterms:modified xsi:type="dcterms:W3CDTF">2024-11-16T15:35:52Z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