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304509" ContentType="image/png"/>
  <Default Extension="257634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4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f29b18a731.82304509"/>
  <Relationship Id="rId3" Type="http://schemas.openxmlformats.org/officeDocument/2006/relationships/image" Target="../media/logo_6738bf29c8b9342.257634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05375"/>
          <a:chOff x="9525" y="9525"/>
          <a:chExt cx="9229725" cy="4905375"/>
        </a:xfrm>
      </p:grpSpPr>
      <p:pic>
        <p:nvPicPr>
          <p:cNvPr id="1" name="The Subcutaneous ICD" descr="The Subcutaneous IC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43375" cy="4143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H, Lupo P, Cappato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Subcutaneous IC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2024-11-16T15:50:01Z</dcterms:created>
  <dcterms:modified xsi:type="dcterms:W3CDTF">2024-11-16T15:50:01Z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