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462599" ContentType="image/png"/>
  <Default Extension="282093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a73a346e91.77462599"/>
  <Relationship Id="rId3" Type="http://schemas.openxmlformats.org/officeDocument/2006/relationships/image" Target="../media/logo_6738ba73afc4352.282093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86125"/>
          <a:chOff x="9525" y="9525"/>
          <a:chExt cx="9229725" cy="3286125"/>
        </a:xfrm>
      </p:grpSpPr>
      <p:pic>
        <p:nvPicPr>
          <p:cNvPr id="1" name="Summary of Available Data" descr="Summary of Available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29600" cy="2524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i H, Lupo P, Cappat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vailable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2024-11-16T15:29:55Z</dcterms:created>
  <dcterms:modified xsi:type="dcterms:W3CDTF">2024-11-16T15:29:55Z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