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51894" ContentType="image/png"/>
  <Default Extension="773330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a2d78a0561.05151894"/>
  <Relationship Id="rId3" Type="http://schemas.openxmlformats.org/officeDocument/2006/relationships/image" Target="../media/logo_6738ca2d8dc9702.773330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Clinical Features Data" descr="Clinical Features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67700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H, Lupo P, Cappat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Features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2024-11-16T16:37:01Z</dcterms:created>
  <dcterms:modified xsi:type="dcterms:W3CDTF">2024-11-16T16:37:01Z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