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151894" ContentType="image/png"/>
  <Default Extension="773330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12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a2d78a0561.05151894"/>
  <Relationship Id="rId3" Type="http://schemas.openxmlformats.org/officeDocument/2006/relationships/image" Target="../media/logo_6738ca2d8dc9702.773330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81675"/>
          <a:chOff x="9525" y="9525"/>
          <a:chExt cx="9229725" cy="5781675"/>
        </a:xfrm>
      </p:grpSpPr>
      <p:pic>
        <p:nvPicPr>
          <p:cNvPr id="1" name="Clinical Features Data" descr="Clinical Features Da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267700" cy="5019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i H, Lupo P, Cappato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Features Da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16–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2024-11-16T16:37:01Z</dcterms:created>
  <dcterms:modified xsi:type="dcterms:W3CDTF">2024-11-16T16:37:01Z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