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183379" ContentType="image/png"/>
  <Default Extension="814431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92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c2621910841.31183379"/>
  <Relationship Id="rId3" Type="http://schemas.openxmlformats.org/officeDocument/2006/relationships/image" Target="../media/logo_6738c2622d9e382.814431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9650"/>
          <a:chOff x="9525" y="9525"/>
          <a:chExt cx="9229725" cy="4819650"/>
        </a:xfrm>
      </p:grpSpPr>
      <p:pic>
        <p:nvPicPr>
          <p:cNvPr id="1" name="Features of the Second Generation Subcutaneous ICD Compared With The First Generation" descr="Features of the Second Generation Subcutaneous ICD Compared With The First Gener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95750" cy="4057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i H, Lupo P, Cappato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eatures of the Second Generation Subcutaneous ICD Compared With The First Gener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16–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2024-11-16T16:03:46Z</dcterms:created>
  <dcterms:modified xsi:type="dcterms:W3CDTF">2024-11-16T16:03:46Z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