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573134" ContentType="image/png"/>
  <Default Extension="990758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039d496991.19573134"/>
  <Relationship Id="rId3" Type="http://schemas.openxmlformats.org/officeDocument/2006/relationships/image" Target="../media/logo_6738c039eb99302.990758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Summary of CRT Recommendations from the ACC/AHA/HRS and ESC/EHRA Guidelines" descr="Table 1: Summary of CRT Recommendations from the ACC/AHA/HRS and ESC/EHRA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1952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wis GF, Gold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CRT Recommendations from the ACC/AHA/HRS and ESC/EHRA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2024-11-16T15:54:33Z</dcterms:created>
  <dcterms:modified xsi:type="dcterms:W3CDTF">2024-11-16T15:54:33Z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