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766294" ContentType="image/png"/>
  <Default Extension="689449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296c991f11.00766294"/>
  <Relationship Id="rId3" Type="http://schemas.openxmlformats.org/officeDocument/2006/relationships/image" Target="../media/logo_6738c296de94e02.689449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odels Showing Hazard Ratios" descr="Models Showing Hazard Ratio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wis GF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els Showing Hazard Rat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2024-11-16T16:04:38Z</dcterms:created>
  <dcterms:modified xsi:type="dcterms:W3CDTF">2024-11-16T16:04:38Z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