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650968" ContentType="image/png"/>
  <Default Extension="212415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76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be47030401.06650968"/>
  <Relationship Id="rId3" Type="http://schemas.openxmlformats.org/officeDocument/2006/relationships/image" Target="../media/logo_6738bbe48701972.212415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86225"/>
          <a:chOff x="9525" y="9525"/>
          <a:chExt cx="9229725" cy="4086225"/>
        </a:xfrm>
      </p:grpSpPr>
      <p:pic>
        <p:nvPicPr>
          <p:cNvPr id="1" name="Endocardial Atrial Transseptal Approach" descr="Endocardial Atrial Transseptal Approac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48225" cy="3324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wis GF, Gold M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ndocardial Atrial Transseptal Approac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122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1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2024-11-16T15:36:04Z</dcterms:created>
  <dcterms:modified xsi:type="dcterms:W3CDTF">2024-11-16T15:36:04Z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