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650968" ContentType="image/png"/>
  <Default Extension="212415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6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e47030401.06650968"/>
  <Relationship Id="rId3" Type="http://schemas.openxmlformats.org/officeDocument/2006/relationships/image" Target="../media/logo_6738bbe48701972.212415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Endocardial Atrial Transseptal Approach" descr="Endocardial Atrial Transseptal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3324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wis GF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docardial Atrial Transseptal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2024-11-16T15:36:04Z</dcterms:created>
  <dcterms:modified xsi:type="dcterms:W3CDTF">2024-11-16T15:36:04Z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