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629703" ContentType="image/png"/>
  <Default Extension="405469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89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1118076941.14629703"/>
  <Relationship Id="rId3" Type="http://schemas.openxmlformats.org/officeDocument/2006/relationships/image" Target="../media/logo_6738c1119127c52.405469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05500"/>
          <a:chOff x="9525" y="9525"/>
          <a:chExt cx="9229725" cy="5905500"/>
        </a:xfrm>
      </p:grpSpPr>
      <p:pic>
        <p:nvPicPr>
          <p:cNvPr id="1" name="Changes in Left Ventricular End-systolic Volume" descr="Changes in Left Ventricular End-systolic Volu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48225" cy="5143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wis GF, Gold M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nges in Left Ventricular End-systolic Volu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2):122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04.02.1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2024-11-16T15:58:09Z</dcterms:created>
  <dcterms:modified xsi:type="dcterms:W3CDTF">2024-11-16T15:58:09Z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