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783509" ContentType="image/png"/>
  <Default Extension="669433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cc06505291.11783509"/>
  <Relationship Id="rId3" Type="http://schemas.openxmlformats.org/officeDocument/2006/relationships/image" Target="../media/logo_6738bcc07c8cd52.669433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62450"/>
          <a:chOff x="9525" y="9525"/>
          <a:chExt cx="9229725" cy="4362450"/>
        </a:xfrm>
      </p:grpSpPr>
      <p:pic>
        <p:nvPicPr>
          <p:cNvPr id="1" name="Table 1: Major Implantable Cardioverter-Defibrillator Trials and their Outcomes" descr="Table 1: Major Implantable Cardioverter-Defibrillator Trials and their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305800" cy="3600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simha D, Curtis 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Major Implantable Cardioverter-Defibrillator Trials and their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29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2024-11-16T15:39:44Z</dcterms:created>
  <dcterms:modified xsi:type="dcterms:W3CDTF">2024-11-16T15:39:44Z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