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074088" ContentType="image/png"/>
  <Default Extension="322344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33b1c3c991.15074088"/>
  <Relationship Id="rId3" Type="http://schemas.openxmlformats.org/officeDocument/2006/relationships/image" Target="../media/logo_6738c33b2e5ee82.322344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29200"/>
          <a:chOff x="9525" y="9525"/>
          <a:chExt cx="9229725" cy="5029200"/>
        </a:xfrm>
      </p:grpSpPr>
      <p:pic>
        <p:nvPicPr>
          <p:cNvPr id="1" name="Adjusted Mortality Rates" descr="Adjusted Mortality Ra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4267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simha D, Curtis 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justed Mortality 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29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2024-11-16T16:07:23Z</dcterms:created>
  <dcterms:modified xsi:type="dcterms:W3CDTF">2024-11-16T16:07:23Z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