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786148" ContentType="image/png"/>
  <Default Extension="884472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dcad7da721.24786148"/>
  <Relationship Id="rId3" Type="http://schemas.openxmlformats.org/officeDocument/2006/relationships/image" Target="../media/logo_6738bdcaed0bf82.884472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Outcomes of CRT-defibrillator Clinical Trials by Sex" descr="Outcomes of CRT-defibrillator Clinical Trials by S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05800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CRT-defibrillator Clinical Trials by S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2024-11-16T15:44:10Z</dcterms:created>
  <dcterms:modified xsi:type="dcterms:W3CDTF">2024-11-16T15:44:10Z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