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800983" ContentType="image/png"/>
  <Default Extension="616993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34c25f0361.50800983"/>
  <Relationship Id="rId3" Type="http://schemas.openxmlformats.org/officeDocument/2006/relationships/image" Target="../media/logo_6738c34c362cc12.616993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Kaplan-Meier Survival for Men &amp;amp; Women" descr="Kaplan-Meier Survival for Men &amp;amp;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simha D, Curtis 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-Meier Survival for Men &amp;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2024-11-16T16:07:40Z</dcterms:created>
  <dcterms:modified xsi:type="dcterms:W3CDTF">2024-11-16T16:07:40Z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