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520187" ContentType="image/png"/>
  <Default Extension="993505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02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6286eabc81.97520187"/>
  <Relationship Id="rId3" Type="http://schemas.openxmlformats.org/officeDocument/2006/relationships/image" Target="../media/logo_6738c628832b522.993505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38675"/>
          <a:chOff x="9525" y="9525"/>
          <a:chExt cx="9229725" cy="4638675"/>
        </a:xfrm>
      </p:grpSpPr>
      <p:pic>
        <p:nvPicPr>
          <p:cNvPr id="1" name="Cumulative Probability of VT/VF or Death" descr="Cumulative Probability of VT/VF or Deat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24325" cy="3876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rasimha D, Curtis 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mulative Probability of VT/VF or Deat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29–3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2024-11-16T16:19:52Z</dcterms:created>
  <dcterms:modified xsi:type="dcterms:W3CDTF">2024-11-16T16:19:52Z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