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7520187" ContentType="image/png"/>
  <Default Extension="9935052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9026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c6286eabc81.97520187"/>
  <Relationship Id="rId3" Type="http://schemas.openxmlformats.org/officeDocument/2006/relationships/image" Target="../media/logo_6738c628832b522.9935052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638675"/>
          <a:chOff x="9525" y="9525"/>
          <a:chExt cx="9229725" cy="4638675"/>
        </a:xfrm>
      </p:grpSpPr>
      <p:pic>
        <p:nvPicPr>
          <p:cNvPr id="1" name="Cumulative Probability of VT/VF or Death" descr="Cumulative Probability of VT/VF or Death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124325" cy="38766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arasimha D, Curtis AB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umulative Probability of VT/VF or Death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5;4(2):129–3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5.04.02.12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4">
  <a:themeElements>
    <a:clrScheme name="Theme6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2024-11-16T16:19:52Z</dcterms:created>
  <dcterms:modified xsi:type="dcterms:W3CDTF">2024-11-16T16:19:52Z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