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778205" ContentType="image/png"/>
  <Default Extension="497608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2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d943d95241.78778205"/>
  <Relationship Id="rId3" Type="http://schemas.openxmlformats.org/officeDocument/2006/relationships/image" Target="../media/logo_6738cd9451f4a12.497608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Kaplan-Meier Estimates of Outcomes" descr="Kaplan-Meier Estimates of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simha D, Curtis 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-Meier Estimates of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2024-11-16T16:51:32Z</dcterms:created>
  <dcterms:modified xsi:type="dcterms:W3CDTF">2024-11-16T16:51:32Z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