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956263" ContentType="image/jpeg"/>
  <Default Extension="684107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7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b94c3aef61.16956263"/>
  <Relationship Id="rId3" Type="http://schemas.openxmlformats.org/officeDocument/2006/relationships/image" Target="../media/logo_6738db94dd04f82.684107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33975"/>
          <a:chOff x="9525" y="9525"/>
          <a:chExt cx="9229725" cy="5133975"/>
        </a:xfrm>
      </p:grpSpPr>
      <p:pic>
        <p:nvPicPr>
          <p:cNvPr id="1" name="Comparison of NT-proBNP and BNP-guided Therapy Heart Failure Trials" descr="Comparison of NT-proBNP and BNP-guided Therapy Heart Failure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nner-La Rocca HP, Bektas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NT-proBNP and BNP-guided Therapy Heart Failure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96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2024-11-16T17:51:16Z</dcterms:created>
  <dcterms:modified xsi:type="dcterms:W3CDTF">2024-11-16T17:51:16Z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