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652457" ContentType="image/jpeg"/>
  <Default Extension="849391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b419740651.12652457"/>
  <Relationship Id="rId3" Type="http://schemas.openxmlformats.org/officeDocument/2006/relationships/image" Target="../media/logo_6738cb41b1f2d02.849391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Forest Plot of All-cause Mortality of 11 Individual Natriuretic Peptide-guided Therapy Trials that Investigated Optimisation of HF Therapy" descr="Forest Plot of All-cause Mortality of 11 Individual Natriuretic Peptide-guided Therapy Trials that Investigated Optimisation of HF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Bekta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of All-cause Mortality of 11 Individual Natriuretic Peptide-guided Therapy Trials that Investigated Optimisation of HF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96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2024-11-16T16:41:37Z</dcterms:created>
  <dcterms:modified xsi:type="dcterms:W3CDTF">2024-11-16T16:41:37Z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