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2652457" ContentType="image/jpeg"/>
  <Default Extension="8493919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9157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cb419740651.12652457"/>
  <Relationship Id="rId3" Type="http://schemas.openxmlformats.org/officeDocument/2006/relationships/image" Target="../media/logo_6738cb41b1f2d02.8493919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772150"/>
          <a:chOff x="9525" y="9525"/>
          <a:chExt cx="9229725" cy="5772150"/>
        </a:xfrm>
      </p:grpSpPr>
      <p:pic>
        <p:nvPicPr>
          <p:cNvPr id="1" name="Forest Plot of All-cause Mortality of 11 Individual Natriuretic Peptide-guided Therapy Trials that Investigated Optimisation of HF Therapy" descr="Forest Plot of All-cause Mortality of 11 Individual Natriuretic Peptide-guided Therapy Trials that Investigated Optimisation of HF Therap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6667500" cy="49053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runner-La Rocca HP, Bektas 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orest Plot of All-cause Mortality of 11 Individual Natriuretic Peptide-guided Therapy Trials that Investigated Optimisation of HF Therap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5;1(2):96–101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5.1.2.9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7">
  <a:themeElements>
    <a:clrScheme name="Theme6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2024-11-16T16:41:37Z</dcterms:created>
  <dcterms:modified xsi:type="dcterms:W3CDTF">2024-11-16T16:41:37Z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