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0259665" ContentType="image/jpeg"/>
  <Default Extension="0188782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9249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cee2d696381.40259665"/>
  <Relationship Id="rId3" Type="http://schemas.openxmlformats.org/officeDocument/2006/relationships/image" Target="../media/logo_6738cee2ef45f52.0188782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81350"/>
          <a:chOff x="9525" y="9525"/>
          <a:chExt cx="9229725" cy="3181350"/>
        </a:xfrm>
      </p:grpSpPr>
      <p:pic>
        <p:nvPicPr>
          <p:cNvPr id="1" name="Comparison of Medication in Different Trials" descr="Comparison of Medication in Different Tri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419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runner-La Rocca HP, Bektas 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mparison of Medication in Different Tri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5;1(2):96–101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5.1.2.9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2024-11-16T16:57:06Z</dcterms:created>
  <dcterms:modified xsi:type="dcterms:W3CDTF">2024-11-16T16:57:06Z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