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813766" ContentType="image/jpeg"/>
  <Default Extension="040591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5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a01cff2491.15813766"/>
  <Relationship Id="rId3" Type="http://schemas.openxmlformats.org/officeDocument/2006/relationships/image" Target="../media/logo_6738da01e561752.040591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Recommendations for the Use of Biomarkers in Heart Failure" descr="Summary of Recommendations for the Use of Biomarkers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00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nner-La Rocca HP, Bektas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Recommendations for the Use of Biomarkers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96–10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9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2024-11-16T17:44:33Z</dcterms:created>
  <dcterms:modified xsi:type="dcterms:W3CDTF">2024-11-16T17:44:33Z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