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310088" ContentType="image/jpeg"/>
  <Default Extension="635734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0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74177cc181.66310088"/>
  <Relationship Id="rId3" Type="http://schemas.openxmlformats.org/officeDocument/2006/relationships/image" Target="../media/logo_6738c741980d502.635734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48075"/>
          <a:chOff x="9525" y="9525"/>
          <a:chExt cx="9229725" cy="3648075"/>
        </a:xfrm>
      </p:grpSpPr>
      <p:pic>
        <p:nvPicPr>
          <p:cNvPr id="1" name="Key Roles for the Nurses in Acute Heart Failure Management" descr="Key Roles for the Nurses in Acute Heart Failure Manag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86250" cy="2886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ley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Roles for the Nurses in Acute Heart Failure Manag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2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2024-11-16T16:24:33Z</dcterms:created>
  <dcterms:modified xsi:type="dcterms:W3CDTF">2024-11-16T16:24:33Z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