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680777" ContentType="image/jpeg"/>
  <Default Extension="573606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2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cf26d2ce01.28680777"/>
  <Relationship Id="rId3" Type="http://schemas.openxmlformats.org/officeDocument/2006/relationships/image" Target="../media/logo_6738ccf2803a672.573606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43400"/>
          <a:chOff x="9525" y="9525"/>
          <a:chExt cx="9229725" cy="4343400"/>
        </a:xfrm>
      </p:grpSpPr>
      <p:pic>
        <p:nvPicPr>
          <p:cNvPr id="1" name="Initial Nursing Assessment in the Emergency Department" descr="Initial Nursing Assessment in the Emergency Depar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86250" cy="3581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ley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itial Nursing Assessment in the Emergency Depar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2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2024-11-16T16:48:50Z</dcterms:created>
  <dcterms:modified xsi:type="dcterms:W3CDTF">2024-11-16T16:48:50Z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