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084491" ContentType="image/jpeg"/>
  <Default Extension="912283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a35be63391.67084491"/>
  <Relationship Id="rId3" Type="http://schemas.openxmlformats.org/officeDocument/2006/relationships/image" Target="../media/logo_6738ca35d624682.912283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 Example Observation Chart" descr="Figure 1 Example Observation 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91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ley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 Example Observation Ch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2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2024-11-16T16:37:09Z</dcterms:created>
  <dcterms:modified xsi:type="dcterms:W3CDTF">2024-11-16T16:37:09Z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