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841608" ContentType="image/png"/>
  <Default Extension="500913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2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27467e9d91.28841608"/>
  <Relationship Id="rId3" Type="http://schemas.openxmlformats.org/officeDocument/2006/relationships/image" Target="../media/logo_67383274838f982.500913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53100"/>
          <a:chOff x="9525" y="9525"/>
          <a:chExt cx="9229725" cy="5753100"/>
        </a:xfrm>
      </p:grpSpPr>
      <p:pic>
        <p:nvPicPr>
          <p:cNvPr id="1" name="View Image of Coronary Stenosis and its Dependent Myocardium" descr="View Image of Coronary Stenosis and its Dependent Myocardi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71950" cy="4991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ylan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iew Image of Coronary Stenosis and its Dependent Myocard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2024-11-16T05:49:40Z</dcterms:created>
  <dcterms:modified xsi:type="dcterms:W3CDTF">2024-11-16T05:49:40Z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