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693627" ContentType="image/png"/>
  <Default Extension="040486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525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32bd3d22b71.06693627"/>
  <Relationship Id="rId3" Type="http://schemas.openxmlformats.org/officeDocument/2006/relationships/image" Target="../media/logo_673832bd5098b22.040486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52925"/>
          <a:chOff x="9525" y="9525"/>
          <a:chExt cx="9229725" cy="4352925"/>
        </a:xfrm>
      </p:grpSpPr>
      <p:pic>
        <p:nvPicPr>
          <p:cNvPr id="1" name="Fractional Flow Reserve Guided Group" descr="Fractional Flow Reserve Guided Grou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133850" cy="3590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ayland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ractional Flow Reserve Guided Grou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RadcliffeCardiology.com, September 201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1">
  <a:themeElements>
    <a:clrScheme name="Theme6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2024-11-16T05:50:53Z</dcterms:created>
  <dcterms:modified xsi:type="dcterms:W3CDTF">2024-11-16T05:50:53Z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