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93627" ContentType="image/png"/>
  <Default Extension="040486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2bd3d22b71.06693627"/>
  <Relationship Id="rId3" Type="http://schemas.openxmlformats.org/officeDocument/2006/relationships/image" Target="../media/logo_673832bd5098b22.040486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Fractional Flow Reserve Guided Group" descr="Fractional Flow Reserve Guided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ylan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tional Flow Reserve Guided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2024-11-16T05:50:53Z</dcterms:created>
  <dcterms:modified xsi:type="dcterms:W3CDTF">2024-11-16T05:50:53Z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