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342692" ContentType="image/png"/>
  <Default Extension="177136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09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c642cc7861.09342692"/>
  <Relationship Id="rId3" Type="http://schemas.openxmlformats.org/officeDocument/2006/relationships/image" Target="../media/logo_67382c644be1842.177136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24450"/>
          <a:chOff x="9525" y="9525"/>
          <a:chExt cx="9229725" cy="5124450"/>
        </a:xfrm>
      </p:grpSpPr>
      <p:pic>
        <p:nvPicPr>
          <p:cNvPr id="1" name="Relationship Between Angiographic Stenosis Severity Assessed visually" descr="Relationship Between Angiographic Stenosis Severity Assessed visuall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33850" cy="4362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ylan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lationship Between Angiographic Stenosis Severity Assessed visuall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2024-11-16T05:23:48Z</dcterms:created>
  <dcterms:modified xsi:type="dcterms:W3CDTF">2024-11-16T05:23:48Z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