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381367" ContentType="image/png"/>
  <Default Extension="209428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f151491f81.43381367"/>
  <Relationship Id="rId3" Type="http://schemas.openxmlformats.org/officeDocument/2006/relationships/image" Target="../media/logo_67389f1525ce122.209428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62425"/>
          <a:chOff x="9525" y="9525"/>
          <a:chExt cx="9229725" cy="4162425"/>
        </a:xfrm>
      </p:grpSpPr>
      <p:pic>
        <p:nvPicPr>
          <p:cNvPr id="1" name="European Society of Cardiology Guidelines - 2014" descr="European Society of Cardiology Guidelines - 20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972175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mpat R, Hildick-Smith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uropean Society of Cardiology Guidelines - 201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32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2024-11-16T13:33:09Z</dcterms:created>
  <dcterms:modified xsi:type="dcterms:W3CDTF">2024-11-16T13:33:09Z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