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3381367" ContentType="image/png"/>
  <Default Extension="2094285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8026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9f151491f81.43381367"/>
  <Relationship Id="rId3" Type="http://schemas.openxmlformats.org/officeDocument/2006/relationships/image" Target="../media/logo_67389f1525ce122.2094285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162425"/>
          <a:chOff x="9525" y="9525"/>
          <a:chExt cx="9229725" cy="4162425"/>
        </a:xfrm>
      </p:grpSpPr>
      <p:pic>
        <p:nvPicPr>
          <p:cNvPr id="1" name="European Society of Cardiology Guidelines - 2014" descr="European Society of Cardiology Guidelines - 20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972175" cy="34004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ampat R, Hildick-Smith 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European Society of Cardiology Guidelines - 2014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5;10(3):132–5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5.10.03.13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1">
  <a:themeElements>
    <a:clrScheme name="Theme9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2024-11-16T13:33:09Z</dcterms:created>
  <dcterms:modified xsi:type="dcterms:W3CDTF">2024-11-16T13:33:09Z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