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73681" ContentType="image/png"/>
  <Default Extension="730968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5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1a6bd84041.76873681"/>
  <Relationship Id="rId3" Type="http://schemas.openxmlformats.org/officeDocument/2006/relationships/image" Target="../media/logo_6738b1a6cf89262.730968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38850"/>
          <a:chOff x="9525" y="9525"/>
          <a:chExt cx="9229725" cy="6038850"/>
        </a:xfrm>
      </p:grpSpPr>
      <p:pic>
        <p:nvPicPr>
          <p:cNvPr id="1" name="American Heart Association Guidelines – 2011" descr="American Heart Association Guidelines – 20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mpat R, Hildick-Smith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erican Heart Association Guidelines – 20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32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2024-11-16T14:52:22Z</dcterms:created>
  <dcterms:modified xsi:type="dcterms:W3CDTF">2024-11-16T14:52:22Z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